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4" r:id="rId3"/>
    <p:sldId id="264" r:id="rId4"/>
    <p:sldId id="275" r:id="rId5"/>
    <p:sldId id="265" r:id="rId6"/>
    <p:sldId id="266" r:id="rId7"/>
    <p:sldId id="267" r:id="rId8"/>
    <p:sldId id="268" r:id="rId9"/>
    <p:sldId id="269" r:id="rId10"/>
    <p:sldId id="270" r:id="rId11"/>
    <p:sldId id="276" r:id="rId12"/>
    <p:sldId id="277" r:id="rId13"/>
    <p:sldId id="278" r:id="rId14"/>
    <p:sldId id="27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39FF1-957C-4313-A192-7C22DD562281}" v="2" dt="2024-11-09T14:07:45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mar Schmid" userId="c52c4c2b2f295ad6" providerId="LiveId" clId="{83B39FF1-957C-4313-A192-7C22DD562281}"/>
    <pc:docChg chg="custSel addSld modSld">
      <pc:chgData name="Volmar Schmid" userId="c52c4c2b2f295ad6" providerId="LiveId" clId="{83B39FF1-957C-4313-A192-7C22DD562281}" dt="2024-11-09T14:08:08.191" v="55" actId="14100"/>
      <pc:docMkLst>
        <pc:docMk/>
      </pc:docMkLst>
      <pc:sldChg chg="addSp delSp modSp new mod">
        <pc:chgData name="Volmar Schmid" userId="c52c4c2b2f295ad6" providerId="LiveId" clId="{83B39FF1-957C-4313-A192-7C22DD562281}" dt="2024-11-08T14:12:23.942" v="23" actId="1076"/>
        <pc:sldMkLst>
          <pc:docMk/>
          <pc:sldMk cId="3685743669" sldId="276"/>
        </pc:sldMkLst>
        <pc:spChg chg="mod">
          <ac:chgData name="Volmar Schmid" userId="c52c4c2b2f295ad6" providerId="LiveId" clId="{83B39FF1-957C-4313-A192-7C22DD562281}" dt="2024-11-08T14:09:13.303" v="16" actId="20577"/>
          <ac:spMkLst>
            <pc:docMk/>
            <pc:sldMk cId="3685743669" sldId="276"/>
            <ac:spMk id="2" creationId="{1796C962-4C2D-FE1C-7C5F-76401F5BAE13}"/>
          </ac:spMkLst>
        </pc:spChg>
        <pc:spChg chg="del">
          <ac:chgData name="Volmar Schmid" userId="c52c4c2b2f295ad6" providerId="LiveId" clId="{83B39FF1-957C-4313-A192-7C22DD562281}" dt="2024-11-08T14:11:17.286" v="20" actId="478"/>
          <ac:spMkLst>
            <pc:docMk/>
            <pc:sldMk cId="3685743669" sldId="276"/>
            <ac:spMk id="3" creationId="{3872DE9E-84B5-5283-5FE6-0BB476ACD745}"/>
          </ac:spMkLst>
        </pc:spChg>
        <pc:picChg chg="add mod">
          <ac:chgData name="Volmar Schmid" userId="c52c4c2b2f295ad6" providerId="LiveId" clId="{83B39FF1-957C-4313-A192-7C22DD562281}" dt="2024-11-08T14:11:14.248" v="19" actId="1076"/>
          <ac:picMkLst>
            <pc:docMk/>
            <pc:sldMk cId="3685743669" sldId="276"/>
            <ac:picMk id="7" creationId="{5B91A61B-6C91-8E13-7EFD-AED737840DED}"/>
          </ac:picMkLst>
        </pc:picChg>
        <pc:picChg chg="add mod">
          <ac:chgData name="Volmar Schmid" userId="c52c4c2b2f295ad6" providerId="LiveId" clId="{83B39FF1-957C-4313-A192-7C22DD562281}" dt="2024-11-08T14:12:23.942" v="23" actId="1076"/>
          <ac:picMkLst>
            <pc:docMk/>
            <pc:sldMk cId="3685743669" sldId="276"/>
            <ac:picMk id="9" creationId="{AB72294A-8527-DE3E-4F4F-B35986757669}"/>
          </ac:picMkLst>
        </pc:picChg>
      </pc:sldChg>
      <pc:sldChg chg="addSp delSp modSp new mod">
        <pc:chgData name="Volmar Schmid" userId="c52c4c2b2f295ad6" providerId="LiveId" clId="{83B39FF1-957C-4313-A192-7C22DD562281}" dt="2024-11-08T14:15:42.519" v="41" actId="1076"/>
        <pc:sldMkLst>
          <pc:docMk/>
          <pc:sldMk cId="881983856" sldId="277"/>
        </pc:sldMkLst>
        <pc:spChg chg="mod">
          <ac:chgData name="Volmar Schmid" userId="c52c4c2b2f295ad6" providerId="LiveId" clId="{83B39FF1-957C-4313-A192-7C22DD562281}" dt="2024-11-08T14:14:27.907" v="33" actId="20577"/>
          <ac:spMkLst>
            <pc:docMk/>
            <pc:sldMk cId="881983856" sldId="277"/>
            <ac:spMk id="2" creationId="{19661E6C-7020-482B-8784-800BC32C67EF}"/>
          </ac:spMkLst>
        </pc:spChg>
        <pc:spChg chg="del">
          <ac:chgData name="Volmar Schmid" userId="c52c4c2b2f295ad6" providerId="LiveId" clId="{83B39FF1-957C-4313-A192-7C22DD562281}" dt="2024-11-08T14:14:36.006" v="34" actId="478"/>
          <ac:spMkLst>
            <pc:docMk/>
            <pc:sldMk cId="881983856" sldId="277"/>
            <ac:spMk id="3" creationId="{54067560-A97C-525A-4DCD-11B3C6D6AE1E}"/>
          </ac:spMkLst>
        </pc:spChg>
        <pc:picChg chg="add mod">
          <ac:chgData name="Volmar Schmid" userId="c52c4c2b2f295ad6" providerId="LiveId" clId="{83B39FF1-957C-4313-A192-7C22DD562281}" dt="2024-11-08T14:14:51.639" v="39" actId="1076"/>
          <ac:picMkLst>
            <pc:docMk/>
            <pc:sldMk cId="881983856" sldId="277"/>
            <ac:picMk id="7" creationId="{945F6AD8-AE83-C8E8-DF35-7A112BF508BF}"/>
          </ac:picMkLst>
        </pc:picChg>
        <pc:picChg chg="add mod">
          <ac:chgData name="Volmar Schmid" userId="c52c4c2b2f295ad6" providerId="LiveId" clId="{83B39FF1-957C-4313-A192-7C22DD562281}" dt="2024-11-08T14:15:42.519" v="41" actId="1076"/>
          <ac:picMkLst>
            <pc:docMk/>
            <pc:sldMk cId="881983856" sldId="277"/>
            <ac:picMk id="9" creationId="{39FA1D82-990D-BC79-3BED-49942B0CD0FD}"/>
          </ac:picMkLst>
        </pc:picChg>
      </pc:sldChg>
      <pc:sldChg chg="addSp delSp modSp new mod">
        <pc:chgData name="Volmar Schmid" userId="c52c4c2b2f295ad6" providerId="LiveId" clId="{83B39FF1-957C-4313-A192-7C22DD562281}" dt="2024-11-09T14:06:07.914" v="48" actId="478"/>
        <pc:sldMkLst>
          <pc:docMk/>
          <pc:sldMk cId="3280150118" sldId="278"/>
        </pc:sldMkLst>
        <pc:spChg chg="del">
          <ac:chgData name="Volmar Schmid" userId="c52c4c2b2f295ad6" providerId="LiveId" clId="{83B39FF1-957C-4313-A192-7C22DD562281}" dt="2024-11-09T14:05:45.962" v="44" actId="478"/>
          <ac:spMkLst>
            <pc:docMk/>
            <pc:sldMk cId="3280150118" sldId="278"/>
            <ac:spMk id="2" creationId="{573EE865-CCDD-8FF9-3F4C-FB9BCA8ADE2B}"/>
          </ac:spMkLst>
        </pc:spChg>
        <pc:spChg chg="del">
          <ac:chgData name="Volmar Schmid" userId="c52c4c2b2f295ad6" providerId="LiveId" clId="{83B39FF1-957C-4313-A192-7C22DD562281}" dt="2024-11-09T14:05:48.339" v="45" actId="478"/>
          <ac:spMkLst>
            <pc:docMk/>
            <pc:sldMk cId="3280150118" sldId="278"/>
            <ac:spMk id="3" creationId="{04DE273D-84C6-AA74-7DE8-8A7E5F461731}"/>
          </ac:spMkLst>
        </pc:spChg>
        <pc:spChg chg="del">
          <ac:chgData name="Volmar Schmid" userId="c52c4c2b2f295ad6" providerId="LiveId" clId="{83B39FF1-957C-4313-A192-7C22DD562281}" dt="2024-11-09T14:06:07.914" v="48" actId="478"/>
          <ac:spMkLst>
            <pc:docMk/>
            <pc:sldMk cId="3280150118" sldId="278"/>
            <ac:spMk id="4" creationId="{6B742027-BB58-B725-17AD-845142E99B26}"/>
          </ac:spMkLst>
        </pc:spChg>
        <pc:spChg chg="add mod">
          <ac:chgData name="Volmar Schmid" userId="c52c4c2b2f295ad6" providerId="LiveId" clId="{83B39FF1-957C-4313-A192-7C22DD562281}" dt="2024-11-09T14:05:37.760" v="43"/>
          <ac:spMkLst>
            <pc:docMk/>
            <pc:sldMk cId="3280150118" sldId="278"/>
            <ac:spMk id="6" creationId="{5A3ACD7B-3DC1-DF4D-F63B-21CA0071516A}"/>
          </ac:spMkLst>
        </pc:spChg>
        <pc:spChg chg="add mod">
          <ac:chgData name="Volmar Schmid" userId="c52c4c2b2f295ad6" providerId="LiveId" clId="{83B39FF1-957C-4313-A192-7C22DD562281}" dt="2024-11-09T14:05:37.760" v="43"/>
          <ac:spMkLst>
            <pc:docMk/>
            <pc:sldMk cId="3280150118" sldId="278"/>
            <ac:spMk id="8" creationId="{C23C29D7-FC87-6A71-D87E-42FB3A47353B}"/>
          </ac:spMkLst>
        </pc:spChg>
        <pc:spChg chg="add mod">
          <ac:chgData name="Volmar Schmid" userId="c52c4c2b2f295ad6" providerId="LiveId" clId="{83B39FF1-957C-4313-A192-7C22DD562281}" dt="2024-11-09T14:05:37.760" v="43"/>
          <ac:spMkLst>
            <pc:docMk/>
            <pc:sldMk cId="3280150118" sldId="278"/>
            <ac:spMk id="9" creationId="{DF4564BB-AC85-3518-82FC-9488BE2CFA06}"/>
          </ac:spMkLst>
        </pc:spChg>
        <pc:picChg chg="add mod">
          <ac:chgData name="Volmar Schmid" userId="c52c4c2b2f295ad6" providerId="LiveId" clId="{83B39FF1-957C-4313-A192-7C22DD562281}" dt="2024-11-09T14:05:58.916" v="47" actId="1076"/>
          <ac:picMkLst>
            <pc:docMk/>
            <pc:sldMk cId="3280150118" sldId="278"/>
            <ac:picMk id="7" creationId="{E64D75F4-F865-F04B-D9F3-0183896CA54D}"/>
          </ac:picMkLst>
        </pc:picChg>
        <pc:picChg chg="add mod">
          <ac:chgData name="Volmar Schmid" userId="c52c4c2b2f295ad6" providerId="LiveId" clId="{83B39FF1-957C-4313-A192-7C22DD562281}" dt="2024-11-09T14:05:55.766" v="46" actId="1076"/>
          <ac:picMkLst>
            <pc:docMk/>
            <pc:sldMk cId="3280150118" sldId="278"/>
            <ac:picMk id="10" creationId="{2A1F39F8-CB7A-BDDE-23ED-E357649FAA9B}"/>
          </ac:picMkLst>
        </pc:picChg>
      </pc:sldChg>
      <pc:sldChg chg="addSp delSp modSp new mod">
        <pc:chgData name="Volmar Schmid" userId="c52c4c2b2f295ad6" providerId="LiveId" clId="{83B39FF1-957C-4313-A192-7C22DD562281}" dt="2024-11-09T14:08:08.191" v="55" actId="14100"/>
        <pc:sldMkLst>
          <pc:docMk/>
          <pc:sldMk cId="1455855112" sldId="279"/>
        </pc:sldMkLst>
        <pc:spChg chg="del">
          <ac:chgData name="Volmar Schmid" userId="c52c4c2b2f295ad6" providerId="LiveId" clId="{83B39FF1-957C-4313-A192-7C22DD562281}" dt="2024-11-09T14:07:41.481" v="50" actId="478"/>
          <ac:spMkLst>
            <pc:docMk/>
            <pc:sldMk cId="1455855112" sldId="279"/>
            <ac:spMk id="2" creationId="{13F35DBB-668A-6C8C-DD74-3E080809676D}"/>
          </ac:spMkLst>
        </pc:spChg>
        <pc:spChg chg="del">
          <ac:chgData name="Volmar Schmid" userId="c52c4c2b2f295ad6" providerId="LiveId" clId="{83B39FF1-957C-4313-A192-7C22DD562281}" dt="2024-11-09T14:07:43.724" v="51" actId="478"/>
          <ac:spMkLst>
            <pc:docMk/>
            <pc:sldMk cId="1455855112" sldId="279"/>
            <ac:spMk id="3" creationId="{E56CE07A-FC36-5A4D-7761-9EC98EABD075}"/>
          </ac:spMkLst>
        </pc:spChg>
        <pc:spChg chg="add mod">
          <ac:chgData name="Volmar Schmid" userId="c52c4c2b2f295ad6" providerId="LiveId" clId="{83B39FF1-957C-4313-A192-7C22DD562281}" dt="2024-11-09T14:07:45.330" v="52"/>
          <ac:spMkLst>
            <pc:docMk/>
            <pc:sldMk cId="1455855112" sldId="279"/>
            <ac:spMk id="6" creationId="{9CFFF426-A242-A620-3A88-0071FB6DC691}"/>
          </ac:spMkLst>
        </pc:spChg>
        <pc:spChg chg="add del mod">
          <ac:chgData name="Volmar Schmid" userId="c52c4c2b2f295ad6" providerId="LiveId" clId="{83B39FF1-957C-4313-A192-7C22DD562281}" dt="2024-11-09T14:07:59.694" v="53" actId="478"/>
          <ac:spMkLst>
            <pc:docMk/>
            <pc:sldMk cId="1455855112" sldId="279"/>
            <ac:spMk id="7" creationId="{E7D49DA4-8752-B645-D90F-B3AC342841D9}"/>
          </ac:spMkLst>
        </pc:spChg>
        <pc:spChg chg="add mod">
          <ac:chgData name="Volmar Schmid" userId="c52c4c2b2f295ad6" providerId="LiveId" clId="{83B39FF1-957C-4313-A192-7C22DD562281}" dt="2024-11-09T14:07:45.330" v="52"/>
          <ac:spMkLst>
            <pc:docMk/>
            <pc:sldMk cId="1455855112" sldId="279"/>
            <ac:spMk id="8" creationId="{65C12C14-310A-F201-3ECD-702A5143A25A}"/>
          </ac:spMkLst>
        </pc:spChg>
        <pc:spChg chg="add mod">
          <ac:chgData name="Volmar Schmid" userId="c52c4c2b2f295ad6" providerId="LiveId" clId="{83B39FF1-957C-4313-A192-7C22DD562281}" dt="2024-11-09T14:07:45.330" v="52"/>
          <ac:spMkLst>
            <pc:docMk/>
            <pc:sldMk cId="1455855112" sldId="279"/>
            <ac:spMk id="9" creationId="{F61FDCE5-166F-83B4-9F72-186664040A2D}"/>
          </ac:spMkLst>
        </pc:spChg>
        <pc:picChg chg="add mod">
          <ac:chgData name="Volmar Schmid" userId="c52c4c2b2f295ad6" providerId="LiveId" clId="{83B39FF1-957C-4313-A192-7C22DD562281}" dt="2024-11-09T14:07:45.330" v="52"/>
          <ac:picMkLst>
            <pc:docMk/>
            <pc:sldMk cId="1455855112" sldId="279"/>
            <ac:picMk id="10" creationId="{3366776B-0E87-1782-85FC-EDFE1083EEBD}"/>
          </ac:picMkLst>
        </pc:picChg>
        <pc:picChg chg="add mod">
          <ac:chgData name="Volmar Schmid" userId="c52c4c2b2f295ad6" providerId="LiveId" clId="{83B39FF1-957C-4313-A192-7C22DD562281}" dt="2024-11-09T14:08:08.191" v="55" actId="14100"/>
          <ac:picMkLst>
            <pc:docMk/>
            <pc:sldMk cId="1455855112" sldId="279"/>
            <ac:picMk id="11" creationId="{FCFF0811-A143-4DDC-DACA-CC7F77CAE4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D9B4-240B-4F9F-AC3D-F7DD92F951E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DB21C-173C-43EB-A902-1041EAAB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81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1033-1840-40A7-A5AF-0A0499C8A75A}" type="datetime1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27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211F-5874-40C3-9963-11696834FDDD}" type="datetime1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95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1365-3289-49AC-A8C8-20C9D04EEBAD}" type="datetime1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92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F903-7590-448E-93B7-6A596BB17962}" type="datetime1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3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89CD-E493-4D03-A27D-78C8F6DD6040}" type="datetime1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62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DF8-746A-4663-AEB0-FE4D1A285BCE}" type="datetime1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604F-9224-4E54-9C39-57043EDBBA3F}" type="datetime1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61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9AE-EC2A-4245-A1E0-738EEA0EFDFA}" type="datetime1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73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76-7BCF-4FCF-AECB-A3153EA770DB}" type="datetime1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2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E891-9647-459F-89F6-7DDF41E5D952}" type="datetime1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07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E56-C0A4-4C53-B82B-A7D4CC38893E}" type="datetime1">
              <a:rPr lang="de-DE" smtClean="0"/>
              <a:t>13.11.2024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47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552-00E6-474F-964C-6FB591BA0352}" type="datetime1">
              <a:rPr lang="de-DE" smtClean="0"/>
              <a:t>13.11.2024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75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D6B-6C24-403C-A0C6-1B0039DD9B67}" type="datetime1">
              <a:rPr lang="de-DE" smtClean="0"/>
              <a:t>13.11.2024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2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4D27-8A06-4423-B244-B4EDC7E6369D}" type="datetime1">
              <a:rPr lang="de-DE" smtClean="0"/>
              <a:t>13.11.2024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0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727-67B0-47F5-B252-D96EE098C7CE}" type="datetime1">
              <a:rPr lang="de-DE" smtClean="0"/>
              <a:t>13.11.2024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45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D1A-EA67-4162-98C0-3300665579B4}" type="datetime1">
              <a:rPr lang="de-DE" smtClean="0"/>
              <a:t>13.11.2024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9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7E81-EA94-44D7-8692-64B36978DD20}" type="datetime1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iserdialekt.ch/dialektbeispie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prachatlas.ch/karten/2795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ida.ch/index.php?title=Home" TargetMode="External"/><Relationship Id="rId2" Type="http://schemas.openxmlformats.org/officeDocument/2006/relationships/hyperlink" Target="http://www.walliserdialekt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dialektwoerter.ch/index.html" TargetMode="External"/><Relationship Id="rId4" Type="http://schemas.openxmlformats.org/officeDocument/2006/relationships/hyperlink" Target="https://wallissertitschi-weerter.rro.ch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c52c4c2b2f295ad6/Desktop/Forum%2060%20plus/LITERATURLISTE.docx" TargetMode="External"/><Relationship Id="rId2" Type="http://schemas.openxmlformats.org/officeDocument/2006/relationships/hyperlink" Target="http://www.walliserdialekt.ch/literaturverzeichn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lliserdialekt.ch/_files/ugd/930083_3813b6ff9c5d43e699414b4a4c20478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1ABEC-B640-7D6D-8953-7557BAAB4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Walliserdialekt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70B9F6-4817-0ACC-8136-054402729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mtClean="0"/>
              <a:t>Die Vielseitigkeit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5EEA67-A9BA-E493-3801-74126AAE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67" y="5228564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75C45F-55E5-90A5-751B-178A51C8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FF3863-C048-B8A3-4968-B0341F63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8FD93-A89E-94F9-A835-AB202979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4. Zusammenfassung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DE38AF-2393-E9D1-0F5E-D751E80F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E6223D-6A5A-E71A-41DA-FC9FACB0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10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B2D7436-ADEE-C39D-D9D8-104B5D67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>
            <a:hlinkClick r:id="rId3"/>
            <a:extLst>
              <a:ext uri="{FF2B5EF4-FFF2-40B4-BE49-F238E27FC236}">
                <a16:creationId xmlns:a16="http://schemas.microsoft.com/office/drawing/2014/main" id="{8097479F-26D9-ADE7-79F9-46DDE85F95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4" y="1553558"/>
            <a:ext cx="7920055" cy="44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5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6C962-4C2D-FE1C-7C5F-76401F5B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Rückentragkorb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5F4D88-85C1-636A-112B-49C7EA88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63B621-BEC1-274D-685E-AB763B9C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91A61B-6C91-8E13-7EFD-AED737840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496" y="1136276"/>
            <a:ext cx="6629105" cy="52007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B72294A-8527-DE3E-4F4F-B3598675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11" y="1478887"/>
            <a:ext cx="2457013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4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61E6C-7020-482B-8784-800BC32C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Alpenrose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5205DC-43E7-C6A7-E389-844EECF7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8158DA-CCC0-5C38-97AE-831732FE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45F6AD8-AE83-C8E8-DF35-7A112BF5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41" y="1058999"/>
            <a:ext cx="6928348" cy="50968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FA1D82-990D-BC79-3BED-49942B0C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2" y="1449671"/>
            <a:ext cx="2219635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8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67065B-E3F7-9641-0DDB-AFA77847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A3ACD7B-3DC1-DF4D-F63B-21CA0071516A}"/>
              </a:ext>
            </a:extLst>
          </p:cNvPr>
          <p:cNvSpPr>
            <a:spLocks noGrp="1"/>
          </p:cNvSpPr>
          <p:nvPr/>
        </p:nvSpPr>
        <p:spPr>
          <a:xfrm>
            <a:off x="961191" y="53055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Steine werfen</a:t>
            </a:r>
            <a:endParaRPr lang="de-CH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64D75F4-F865-F04B-D9F3-0183896CA54D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46" y="1683582"/>
            <a:ext cx="7356883" cy="4036595"/>
          </a:xfrm>
          <a:prstGeom prst="rect">
            <a:avLst/>
          </a:prstGeom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23C29D7-FC87-6A71-D87E-42FB3A47353B}"/>
              </a:ext>
            </a:extLst>
          </p:cNvPr>
          <p:cNvSpPr>
            <a:spLocks noGrp="1"/>
          </p:cNvSpPr>
          <p:nvPr/>
        </p:nvSpPr>
        <p:spPr>
          <a:xfrm>
            <a:off x="961191" y="5962319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Forum 60+ Volmar Schmid vgl. www.walliserdialekt.ch</a:t>
            </a:r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DF4564BB-AC85-3518-82FC-9488BE2CFA06}"/>
              </a:ext>
            </a:extLst>
          </p:cNvPr>
          <p:cNvSpPr>
            <a:spLocks noGrp="1"/>
          </p:cNvSpPr>
          <p:nvPr/>
        </p:nvSpPr>
        <p:spPr>
          <a:xfrm>
            <a:off x="8874520" y="596231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6243F7-0572-48A9-930A-34352D2DA081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1F39F8-CB7A-BDDE-23ED-E357649FA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41" y="1348774"/>
            <a:ext cx="1621900" cy="44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04EABE-BFA9-43F6-67D8-B3A2811F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389FEA-6985-53D6-3627-8FBC1888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14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CFFF426-A242-A620-3A88-0071FB6D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dirty="0"/>
              <a:t>Apfelgehäuse „</a:t>
            </a:r>
            <a:r>
              <a:rPr lang="de-DE" dirty="0" err="1"/>
              <a:t>Bätschi</a:t>
            </a:r>
            <a:r>
              <a:rPr lang="de-DE" dirty="0"/>
              <a:t>“</a:t>
            </a:r>
            <a:endParaRPr lang="de-CH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65C12C14-310A-F201-3ECD-702A5143A25A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F61FDCE5-166F-83B4-9F72-186664040A2D}"/>
              </a:ext>
            </a:extLst>
          </p:cNvPr>
          <p:cNvSpPr txBox="1">
            <a:spLocks/>
          </p:cNvSpPr>
          <p:nvPr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6243F7-0572-48A9-930A-34352D2DA081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366776B-0E87-1782-85FC-EDFE1083E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347" y="1930400"/>
            <a:ext cx="5021498" cy="4073915"/>
          </a:xfrm>
          <a:prstGeom prst="rect">
            <a:avLst/>
          </a:prstGeom>
        </p:spPr>
      </p:pic>
      <p:pic>
        <p:nvPicPr>
          <p:cNvPr id="11" name="Grafik 10">
            <a:hlinkClick r:id="rId3"/>
            <a:extLst>
              <a:ext uri="{FF2B5EF4-FFF2-40B4-BE49-F238E27FC236}">
                <a16:creationId xmlns:a16="http://schemas.microsoft.com/office/drawing/2014/main" id="{FCFF0811-A143-4DDC-DACA-CC7F77CAE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340936"/>
            <a:ext cx="1289829" cy="47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9ED96-F02A-3E00-FDFB-1462AC45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47014C-0EB4-8BD8-AEAB-D9DBB69CB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www.walliserdialekt.ch</a:t>
            </a:r>
            <a:endParaRPr lang="de-DE" dirty="0"/>
          </a:p>
          <a:p>
            <a:r>
              <a:rPr lang="de-DE" dirty="0">
                <a:hlinkClick r:id="rId3"/>
              </a:rPr>
              <a:t>https://www.heida.ch/index.php?title=Home</a:t>
            </a:r>
            <a:endParaRPr lang="de-DE" dirty="0"/>
          </a:p>
          <a:p>
            <a:r>
              <a:rPr lang="de-DE" dirty="0">
                <a:hlinkClick r:id="rId4"/>
              </a:rPr>
              <a:t>https://wallissertitschi-weerter.rro.ch/</a:t>
            </a:r>
            <a:endParaRPr lang="de-DE" dirty="0"/>
          </a:p>
          <a:p>
            <a:r>
              <a:rPr lang="de-DE" dirty="0">
                <a:hlinkClick r:id="rId5"/>
              </a:rPr>
              <a:t>https://www.dialektwoerter.ch/index.html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A22BF9-B660-AD9D-4D75-5046F399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018594-9089-3E49-FE35-56E3F21E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15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1F9E93-2ACA-0708-F829-78335AA8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8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5DEA2-77D3-6EB9-8EA9-C46C6902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A9DEC3-C4CF-A2EB-EAB7-5BCF401DE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www.walliserdialekt.ch/literaturverzeichnis</a:t>
            </a:r>
            <a:endParaRPr lang="de-DE" dirty="0"/>
          </a:p>
          <a:p>
            <a:r>
              <a:rPr lang="de-DE" dirty="0">
                <a:hlinkClick r:id="rId3"/>
              </a:rPr>
              <a:t>Literaturliste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D293E3-9F0C-3FB9-6133-4B318974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2DFD2-C2E1-5503-B167-18E4EEF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16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3F4377-B527-9286-5A09-E6A42DC4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9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47052-2A25-DDE2-70B2-40EF158D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 Vielfalt; 3.1a. Besiedlung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B9B7D3-D520-6745-B7DA-1AA8FA9F0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E7BF7B-8E60-4C70-4CC2-5E2BFC49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539B76-4C82-9D8D-F38F-4A4B177E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C96E57-F98D-4740-BF76-26CA60B6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" y="1270000"/>
            <a:ext cx="7815960" cy="524799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1AC07C6-A558-F7E1-D5F3-5B911CE1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4BD82-6C6E-460C-ACC9-E205B0B5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 Vielfalt; 3.1b. Besiedlung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4E74D6-50A2-4AE1-8F5C-24A99B51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1B35A5-90C9-BA57-48BA-783E0B89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3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C1F6C0-FB93-E944-A102-3699C9E7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>
            <a:extLst>
              <a:ext uri="{FF2B5EF4-FFF2-40B4-BE49-F238E27FC236}">
                <a16:creationId xmlns:a16="http://schemas.microsoft.com/office/drawing/2014/main" id="{85CC212C-5849-3DAE-069C-2421AFB5A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30" y="1202102"/>
            <a:ext cx="5693517" cy="49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CCCD3-217E-95A1-5C83-73767BC4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Regenwurm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BA87FD-41B1-38D9-853B-926EC073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7D6AEE-9F68-F7A7-B777-4DF1707E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281FAF-14C4-7A28-1673-DF37E94C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140" y="705971"/>
            <a:ext cx="7094783" cy="51629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FFFB09B-734E-8FCD-E0EA-78D6B4BEB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0000"/>
            <a:ext cx="2238687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3E581-B69C-6DF1-CA78-CE020FEB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3.2. Zweiteilung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E71572-C06B-6E54-6A8D-1314AE12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07D968-2F5F-BF8D-DD01-6BB48E00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5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42010BB-DE29-F340-0112-75A9C3D0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>
            <a:extLst>
              <a:ext uri="{FF2B5EF4-FFF2-40B4-BE49-F238E27FC236}">
                <a16:creationId xmlns:a16="http://schemas.microsoft.com/office/drawing/2014/main" id="{6EA36747-8B4B-D96E-6A5A-BCF2B9B34C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84" y="1261821"/>
            <a:ext cx="4899961" cy="47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8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535F4-B9D0-44D9-C704-FA5C737F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1" y="372207"/>
            <a:ext cx="8892197" cy="1349947"/>
          </a:xfrm>
        </p:spPr>
        <p:txBody>
          <a:bodyPr/>
          <a:lstStyle/>
          <a:p>
            <a:r>
              <a:rPr lang="de-CH" dirty="0"/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299928-B219-4A44-AC93-CFD21941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2208"/>
            <a:ext cx="8132558" cy="2004698"/>
          </a:xfrm>
        </p:spPr>
        <p:txBody>
          <a:bodyPr/>
          <a:lstStyle/>
          <a:p>
            <a:r>
              <a:rPr lang="de-CH" dirty="0"/>
              <a:t>3.2.1 «</a:t>
            </a:r>
            <a:r>
              <a:rPr lang="de-CH" dirty="0" err="1"/>
              <a:t>ee</a:t>
            </a:r>
            <a:r>
              <a:rPr lang="de-CH" dirty="0"/>
              <a:t>»/»</a:t>
            </a:r>
            <a:r>
              <a:rPr lang="de-CH" dirty="0" err="1"/>
              <a:t>ää</a:t>
            </a:r>
            <a:r>
              <a:rPr lang="de-CH" dirty="0"/>
              <a:t>»                  3.2.2 «e»/»ä»           3.2.3 PP. Vorsilbe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A3FF2C-4F4C-EA8E-AAAC-75A025D9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D35B9B-7A4D-BD25-75DC-8BEE2EAD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6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6170813-870B-C1AD-9453-59FD9CCB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>
            <a:extLst>
              <a:ext uri="{FF2B5EF4-FFF2-40B4-BE49-F238E27FC236}">
                <a16:creationId xmlns:a16="http://schemas.microsoft.com/office/drawing/2014/main" id="{9E7075CC-4762-5F32-35C4-B1A6E977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63" y="816638"/>
            <a:ext cx="2185224" cy="11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13D26E71-ED05-3500-C28D-52813919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72" y="802158"/>
            <a:ext cx="2412389" cy="10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4B7A1B4C-9205-EF2A-447C-1CE522BF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3835"/>
            <a:ext cx="2650514" cy="12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2323971-8941-B614-5B95-987E9B65963F}"/>
              </a:ext>
            </a:extLst>
          </p:cNvPr>
          <p:cNvSpPr txBox="1"/>
          <p:nvPr/>
        </p:nvSpPr>
        <p:spPr>
          <a:xfrm>
            <a:off x="963856" y="2245551"/>
            <a:ext cx="728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3.2.4 «</a:t>
            </a:r>
            <a:r>
              <a:rPr lang="de-CH" dirty="0" err="1"/>
              <a:t>iisch</a:t>
            </a:r>
            <a:r>
              <a:rPr lang="de-CH" dirty="0"/>
              <a:t>/</a:t>
            </a:r>
            <a:r>
              <a:rPr lang="de-CH" dirty="0" err="1"/>
              <a:t>insch</a:t>
            </a:r>
            <a:r>
              <a:rPr lang="de-CH" dirty="0"/>
              <a:t>»          3.2.5 «du/</a:t>
            </a:r>
            <a:r>
              <a:rPr lang="de-CH" dirty="0" err="1"/>
              <a:t>düü</a:t>
            </a:r>
            <a:r>
              <a:rPr lang="de-CH" dirty="0"/>
              <a:t>»          3.2.6  «b/p»</a:t>
            </a:r>
            <a:endParaRPr lang="de-DE" dirty="0"/>
          </a:p>
        </p:txBody>
      </p:sp>
      <p:pic>
        <p:nvPicPr>
          <p:cNvPr id="34824" name="Picture 8">
            <a:extLst>
              <a:ext uri="{FF2B5EF4-FFF2-40B4-BE49-F238E27FC236}">
                <a16:creationId xmlns:a16="http://schemas.microsoft.com/office/drawing/2014/main" id="{558DF483-C09D-1A7E-7A38-125CF47FA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5" y="2626185"/>
            <a:ext cx="2564789" cy="12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>
            <a:extLst>
              <a:ext uri="{FF2B5EF4-FFF2-40B4-BE49-F238E27FC236}">
                <a16:creationId xmlns:a16="http://schemas.microsoft.com/office/drawing/2014/main" id="{3F00964E-A72A-98E1-5404-DE07B2824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71" y="2725079"/>
            <a:ext cx="2066192" cy="12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>
            <a:extLst>
              <a:ext uri="{FF2B5EF4-FFF2-40B4-BE49-F238E27FC236}">
                <a16:creationId xmlns:a16="http://schemas.microsoft.com/office/drawing/2014/main" id="{23B4E312-CB50-9DE2-8CBB-2E53361A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28" y="2725079"/>
            <a:ext cx="226695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3E92B7A-D521-12EE-527A-52E239D48CF5}"/>
              </a:ext>
            </a:extLst>
          </p:cNvPr>
          <p:cNvSpPr txBox="1"/>
          <p:nvPr/>
        </p:nvSpPr>
        <p:spPr>
          <a:xfrm>
            <a:off x="963856" y="3991758"/>
            <a:ext cx="751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     3.2.7 zusätzliches «n»          3.2.8 Buchstabenumstellung</a:t>
            </a:r>
            <a:endParaRPr lang="de-DE" dirty="0"/>
          </a:p>
        </p:txBody>
      </p:sp>
      <p:pic>
        <p:nvPicPr>
          <p:cNvPr id="34830" name="Picture 14">
            <a:extLst>
              <a:ext uri="{FF2B5EF4-FFF2-40B4-BE49-F238E27FC236}">
                <a16:creationId xmlns:a16="http://schemas.microsoft.com/office/drawing/2014/main" id="{7AEBC6AE-B4CF-C3BC-6903-84309BA22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77" y="4624788"/>
            <a:ext cx="2395585" cy="11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16">
            <a:extLst>
              <a:ext uri="{FF2B5EF4-FFF2-40B4-BE49-F238E27FC236}">
                <a16:creationId xmlns:a16="http://schemas.microsoft.com/office/drawing/2014/main" id="{9C37278B-009C-9682-ABB0-4F201DE5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19" y="4450073"/>
            <a:ext cx="2673962" cy="170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C1845-56D2-D2FB-4F83-B31F8D38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3.2.9 unterschiedlicher Wortschatz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5EC41B-1F07-935B-7BB4-FABC4E5C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1E886C-7730-2DDC-7F78-68A3385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7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BC16C3-CD21-F65D-E102-E0A561B1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>
            <a:extLst>
              <a:ext uri="{FF2B5EF4-FFF2-40B4-BE49-F238E27FC236}">
                <a16:creationId xmlns:a16="http://schemas.microsoft.com/office/drawing/2014/main" id="{AE8776C6-C51F-A9F6-B0D6-FDBDB7163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29" y="1512278"/>
            <a:ext cx="6490797" cy="45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4541DAD-8C1B-0A77-83E6-270F0146E4E0}"/>
              </a:ext>
            </a:extLst>
          </p:cNvPr>
          <p:cNvSpPr txBox="1"/>
          <p:nvPr/>
        </p:nvSpPr>
        <p:spPr>
          <a:xfrm>
            <a:off x="8483528" y="4558269"/>
            <a:ext cx="2198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u="none" strike="noStrike" dirty="0">
                <a:effectLst/>
                <a:latin typeface="worksans-extralight"/>
                <a:hlinkClick r:id="rId4"/>
              </a:rPr>
              <a:t>Synonyma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82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2E9A9-46C9-E237-7A77-49FB82C0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3.3 Sprachlandschaften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886BC9-19D3-DCD1-4254-D85D8A414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DD99B7-9673-D236-B97C-AE0119D2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8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051877-5734-1E46-BB37-659F594D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>
            <a:extLst>
              <a:ext uri="{FF2B5EF4-FFF2-40B4-BE49-F238E27FC236}">
                <a16:creationId xmlns:a16="http://schemas.microsoft.com/office/drawing/2014/main" id="{9C00EBD4-5EFD-364D-E7C1-A1B15C04EE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3" y="1201682"/>
            <a:ext cx="4916081" cy="48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2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E76F7-469F-F06F-BA43-981058C3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3.4 Dialektgrenzen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859131-3E05-6F8B-B5B4-6E09870B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C0F8CA-5040-4BC0-51A9-E7E595C5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9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0C04248-B77D-300B-7DA6-E20725EA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>
            <a:extLst>
              <a:ext uri="{FF2B5EF4-FFF2-40B4-BE49-F238E27FC236}">
                <a16:creationId xmlns:a16="http://schemas.microsoft.com/office/drawing/2014/main" id="{9818AEE9-B07B-D5B1-778A-EB192979E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85" y="1286378"/>
            <a:ext cx="4857021" cy="47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890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246</Words>
  <Application>Microsoft Office PowerPoint</Application>
  <PresentationFormat>Breitbild</PresentationFormat>
  <Paragraphs>62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worksans-extralight</vt:lpstr>
      <vt:lpstr>Facette</vt:lpstr>
      <vt:lpstr>Walliserdialekt</vt:lpstr>
      <vt:lpstr>3. Vielfalt; 3.1a. Besiedlung</vt:lpstr>
      <vt:lpstr>3. Vielfalt; 3.1b. Besiedlung</vt:lpstr>
      <vt:lpstr>Regenwurm</vt:lpstr>
      <vt:lpstr>3.2. Zweiteilung</vt:lpstr>
      <vt:lpstr> </vt:lpstr>
      <vt:lpstr>3.2.9 unterschiedlicher Wortschatz</vt:lpstr>
      <vt:lpstr>3.3 Sprachlandschaften</vt:lpstr>
      <vt:lpstr>3.4 Dialektgrenzen</vt:lpstr>
      <vt:lpstr>4. Zusammenfassung</vt:lpstr>
      <vt:lpstr>Rückentragkorb</vt:lpstr>
      <vt:lpstr>Alpenrose</vt:lpstr>
      <vt:lpstr>PowerPoint-Präsentation</vt:lpstr>
      <vt:lpstr>Apfelgehäuse „Bätschi“</vt:lpstr>
      <vt:lpstr>Hilfen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Waliserdialekt</dc:title>
  <dc:creator>Volmar Schmid</dc:creator>
  <cp:lastModifiedBy>public</cp:lastModifiedBy>
  <cp:revision>10</cp:revision>
  <dcterms:created xsi:type="dcterms:W3CDTF">2023-10-10T14:42:35Z</dcterms:created>
  <dcterms:modified xsi:type="dcterms:W3CDTF">2024-11-13T15:55:06Z</dcterms:modified>
</cp:coreProperties>
</file>